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4A9B30-721F-4718-9777-540A290B75C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2A5E01-68BA-4D85-84B5-F3406CEA9E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rgbClr val="FF0000"/>
                </a:solidFill>
              </a:rPr>
              <a:t>Добро дошли на час српског језика!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Напишите наслов: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sz="3200" dirty="0" smtClean="0"/>
              <a:t> </a:t>
            </a:r>
            <a:r>
              <a:rPr lang="sr-Cyrl-RS" sz="4000" dirty="0" smtClean="0"/>
              <a:t>ДЕДА МИЛОЈЕ</a:t>
            </a:r>
          </a:p>
          <a:p>
            <a:pPr algn="r">
              <a:buNone/>
            </a:pPr>
            <a:r>
              <a:rPr lang="sr-Cyrl-RS" sz="4000" dirty="0" smtClean="0"/>
              <a:t>Градимир Стојковић</a:t>
            </a:r>
          </a:p>
          <a:p>
            <a:pPr algn="r">
              <a:buNone/>
            </a:pPr>
            <a:endParaRPr lang="sr-Cyrl-RS" sz="4000" dirty="0" smtClean="0"/>
          </a:p>
          <a:p>
            <a:pPr>
              <a:buNone/>
            </a:pPr>
            <a:r>
              <a:rPr lang="sr-Cyrl-RS" sz="4000" dirty="0" smtClean="0"/>
              <a:t>Отворите 40. страну у читанци и прочитајте текст.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Запишите и допуните: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Тема</a:t>
            </a:r>
            <a:r>
              <a:rPr lang="sr-Cyrl-RS" dirty="0" smtClean="0"/>
              <a:t>:______________________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Главни ликови</a:t>
            </a:r>
            <a:r>
              <a:rPr lang="sr-Cyrl-RS" dirty="0" smtClean="0"/>
              <a:t>:________________________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Споредни ликови</a:t>
            </a:r>
            <a:r>
              <a:rPr lang="sr-Cyrl-RS" dirty="0" smtClean="0"/>
              <a:t>:__________________________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2910" y="3786190"/>
            <a:ext cx="600079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2400" dirty="0" smtClean="0"/>
              <a:t>Потражи </a:t>
            </a:r>
            <a:r>
              <a:rPr lang="sr-Cyrl-RS" sz="2400" dirty="0" smtClean="0"/>
              <a:t>непознате речи и пронађи њихово значење.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Одговори на следећа питања: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sr-Cyrl-RS" dirty="0" smtClean="0"/>
              <a:t>Када тајна престаје да буде тајна?</a:t>
            </a:r>
          </a:p>
          <a:p>
            <a:pPr marL="651510" indent="-514350">
              <a:buAutoNum type="arabicPeriod"/>
            </a:pPr>
            <a:r>
              <a:rPr lang="sr-Cyrl-RS" dirty="0" smtClean="0"/>
              <a:t>Зашто се дечак једини није смејао када је деда ушао у учионицу?</a:t>
            </a:r>
          </a:p>
          <a:p>
            <a:pPr marL="651510" indent="-514350">
              <a:buAutoNum type="arabicPeriod"/>
            </a:pPr>
            <a:r>
              <a:rPr lang="sr-Cyrl-RS" dirty="0" smtClean="0"/>
              <a:t> </a:t>
            </a:r>
            <a:r>
              <a:rPr lang="sr-Cyrl-RS" dirty="0" smtClean="0"/>
              <a:t>Шта мислиш, зашто је Гага слагала да нема деду?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5400" dirty="0" smtClean="0"/>
              <a:t>Радна свеска 23. страна.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91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Добро дошли на час српског језика!</vt:lpstr>
      <vt:lpstr>Напишите наслов: </vt:lpstr>
      <vt:lpstr>Запишите и допуните:</vt:lpstr>
      <vt:lpstr>Одговори на следећа питања:</vt:lpstr>
      <vt:lpstr>Домаћи задатак: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српског језика!</dc:title>
  <dc:creator>User</dc:creator>
  <cp:lastModifiedBy>User</cp:lastModifiedBy>
  <cp:revision>10</cp:revision>
  <dcterms:created xsi:type="dcterms:W3CDTF">2020-03-18T22:29:48Z</dcterms:created>
  <dcterms:modified xsi:type="dcterms:W3CDTF">2020-03-23T15:23:39Z</dcterms:modified>
</cp:coreProperties>
</file>